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6"/>
  </p:notesMasterIdLst>
  <p:sldIdLst>
    <p:sldId id="256" r:id="rId3"/>
    <p:sldId id="257" r:id="rId4"/>
    <p:sldId id="258" r:id="rId5"/>
    <p:sldId id="266" r:id="rId6"/>
    <p:sldId id="259" r:id="rId7"/>
    <p:sldId id="260" r:id="rId8"/>
    <p:sldId id="261" r:id="rId9"/>
    <p:sldId id="262" r:id="rId10"/>
    <p:sldId id="263" r:id="rId11"/>
    <p:sldId id="265" r:id="rId12"/>
    <p:sldId id="267" r:id="rId13"/>
    <p:sldId id="264" r:id="rId14"/>
    <p:sldId id="268" r:id="rId15"/>
  </p:sldIdLst>
  <p:sldSz cx="9144000" cy="5143500" type="screen16x9"/>
  <p:notesSz cx="6858000" cy="9144000"/>
  <p:embeddedFontLst>
    <p:embeddedFont>
      <p:font typeface="Lato" panose="020B0604020202020204" charset="0"/>
      <p:regular r:id="rId17"/>
      <p:bold r:id="rId18"/>
      <p:italic r:id="rId19"/>
      <p:boldItalic r:id="rId20"/>
    </p:embeddedFont>
    <p:embeddedFont>
      <p:font typeface="Montserra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43AC59D-45FF-46E4-9B9E-7B39C5F2760F}">
          <p14:sldIdLst>
            <p14:sldId id="256"/>
            <p14:sldId id="257"/>
            <p14:sldId id="258"/>
            <p14:sldId id="266"/>
            <p14:sldId id="259"/>
            <p14:sldId id="260"/>
            <p14:sldId id="261"/>
            <p14:sldId id="262"/>
            <p14:sldId id="263"/>
            <p14:sldId id="265"/>
            <p14:sldId id="267"/>
            <p14:sldId id="264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3FBB45-7765-42E3-9BA0-7F674B3910F0}" v="8" dt="2018-03-13T15:15:37.0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8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ta,Raja Srikar Karthik" userId="10030000A3448B48@LIVE.COM" providerId="AD" clId="Web-{D93FBB45-7765-42E3-9BA0-7F674B3910F0}"/>
    <pc:docChg chg="modSld">
      <pc:chgData name="Chinta,Raja Srikar Karthik" userId="10030000A3448B48@LIVE.COM" providerId="AD" clId="Web-{D93FBB45-7765-42E3-9BA0-7F674B3910F0}" dt="2018-03-13T15:15:42.886" v="11"/>
      <pc:docMkLst>
        <pc:docMk/>
      </pc:docMkLst>
      <pc:sldChg chg="modSp">
        <pc:chgData name="Chinta,Raja Srikar Karthik" userId="10030000A3448B48@LIVE.COM" providerId="AD" clId="Web-{D93FBB45-7765-42E3-9BA0-7F674B3910F0}" dt="2018-03-13T15:15:25.292" v="5"/>
        <pc:sldMkLst>
          <pc:docMk/>
          <pc:sldMk cId="3353313830" sldId="263"/>
        </pc:sldMkLst>
        <pc:spChg chg="mod">
          <ac:chgData name="Chinta,Raja Srikar Karthik" userId="10030000A3448B48@LIVE.COM" providerId="AD" clId="Web-{D93FBB45-7765-42E3-9BA0-7F674B3910F0}" dt="2018-03-13T15:15:25.292" v="5"/>
          <ac:spMkLst>
            <pc:docMk/>
            <pc:sldMk cId="3353313830" sldId="263"/>
            <ac:spMk id="7" creationId="{00000000-0000-0000-0000-000000000000}"/>
          </ac:spMkLst>
        </pc:spChg>
      </pc:sldChg>
      <pc:sldChg chg="modSp">
        <pc:chgData name="Chinta,Raja Srikar Karthik" userId="10030000A3448B48@LIVE.COM" providerId="AD" clId="Web-{D93FBB45-7765-42E3-9BA0-7F674B3910F0}" dt="2018-03-13T15:15:42.886" v="11"/>
        <pc:sldMkLst>
          <pc:docMk/>
          <pc:sldMk cId="1661270497" sldId="265"/>
        </pc:sldMkLst>
        <pc:spChg chg="mod">
          <ac:chgData name="Chinta,Raja Srikar Karthik" userId="10030000A3448B48@LIVE.COM" providerId="AD" clId="Web-{D93FBB45-7765-42E3-9BA0-7F674B3910F0}" dt="2018-03-13T15:15:42.886" v="11"/>
          <ac:spMkLst>
            <pc:docMk/>
            <pc:sldMk cId="1661270497" sldId="265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76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Shape 136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7" name="Shape 13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Shape 1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17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Shape 14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46" name="Shape 14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2169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Shape 15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53" name="Shape 15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9196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9705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83" name="Shape 18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639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Shape 18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89" name="Shape 18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020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Shape 195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96" name="Shape 196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0657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Shape 21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8" name="Shape 2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119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Shape 2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6" name="Shape 226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4701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Shape 23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2" name="Shape 23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36419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013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27155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ethue.com/hadoop-search-dynamic-search-dashboards-with-solr/" TargetMode="External"/><Relationship Id="rId7" Type="http://schemas.openxmlformats.org/officeDocument/2006/relationships/hyperlink" Target="https://github.com/crskarthik/Hue_Dashboards_Presentation" TargetMode="External"/><Relationship Id="rId2" Type="http://schemas.openxmlformats.org/officeDocument/2006/relationships/hyperlink" Target="https://www.cloudera.com/developers/get-started-with-hadoop-tutorial/exercise-5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gethue.com/search-dashboards/" TargetMode="External"/><Relationship Id="rId5" Type="http://schemas.openxmlformats.org/officeDocument/2006/relationships/hyperlink" Target="https://training-course-material.com/index.php?title=CCAH&amp;action=slide" TargetMode="External"/><Relationship Id="rId4" Type="http://schemas.openxmlformats.org/officeDocument/2006/relationships/hyperlink" Target="https://en.wikipedia.org/wiki/Apache_Sol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gif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008700" y="287175"/>
            <a:ext cx="6020400" cy="13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Interactive dashboard with SOLR and HUE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4803225" y="3312631"/>
            <a:ext cx="4225875" cy="16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sz="2000" u="sng"/>
              <a:t>Workshop 2-6 Ex 5</a:t>
            </a:r>
            <a:endParaRPr sz="2000" u="sng"/>
          </a:p>
          <a:p>
            <a:pPr marL="0" indent="0"/>
            <a:endParaRPr sz="2000" u="sng"/>
          </a:p>
          <a:p>
            <a:pPr marL="0" indent="0"/>
            <a:r>
              <a:rPr lang="en-GB" sz="2000"/>
              <a:t>Raja Srikar Karthik Chinta</a:t>
            </a:r>
            <a:endParaRPr sz="2000"/>
          </a:p>
          <a:p>
            <a:pPr marL="0" indent="0"/>
            <a:r>
              <a:rPr lang="en-GB" sz="2000"/>
              <a:t>Naveen Kumar </a:t>
            </a:r>
            <a:r>
              <a:rPr lang="en-GB" sz="2000" err="1"/>
              <a:t>Puvvada</a:t>
            </a:r>
            <a:r>
              <a:rPr lang="en-GB" sz="2000"/>
              <a:t> </a:t>
            </a:r>
            <a:endParaRPr sz="2000"/>
          </a:p>
          <a:p>
            <a:pPr marL="0" indent="0"/>
            <a:r>
              <a:rPr lang="en-GB" sz="2000" err="1"/>
              <a:t>Lakshman</a:t>
            </a:r>
            <a:r>
              <a:rPr lang="en-GB" sz="2000"/>
              <a:t> </a:t>
            </a:r>
            <a:r>
              <a:rPr lang="en-GB" sz="2000" err="1"/>
              <a:t>Pavan</a:t>
            </a:r>
            <a:r>
              <a:rPr lang="en-GB" sz="2000"/>
              <a:t> Kumar </a:t>
            </a:r>
            <a:r>
              <a:rPr lang="en-GB" sz="2000" err="1"/>
              <a:t>Vudutha</a:t>
            </a:r>
            <a:endParaRPr sz="2000"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663" y="2188787"/>
            <a:ext cx="3060673" cy="7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674" y="1653588"/>
            <a:ext cx="2525375" cy="13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750" y="2988525"/>
            <a:ext cx="2703900" cy="2033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8439" y="467837"/>
            <a:ext cx="3757961" cy="914100"/>
          </a:xfrm>
        </p:spPr>
        <p:txBody>
          <a:bodyPr/>
          <a:lstStyle/>
          <a:p>
            <a:r>
              <a:rPr lang="en-US" sz="480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958" y="1567550"/>
            <a:ext cx="7612500" cy="2911200"/>
          </a:xfrm>
        </p:spPr>
        <p:txBody>
          <a:bodyPr/>
          <a:lstStyle/>
          <a:p>
            <a:r>
              <a:rPr lang="en-US" sz="2000"/>
              <a:t>We have discussed briefly what </a:t>
            </a:r>
            <a:r>
              <a:rPr lang="en-US" sz="2000" err="1"/>
              <a:t>solr</a:t>
            </a:r>
            <a:r>
              <a:rPr lang="en-US" sz="2000"/>
              <a:t> is and how powerful the non SQL search engine is when it falls into clients hand.</a:t>
            </a:r>
          </a:p>
          <a:p>
            <a:r>
              <a:rPr lang="en-US" sz="2000"/>
              <a:t>We can create required dashboards in hue in a colorful and customized way.</a:t>
            </a:r>
          </a:p>
          <a:p>
            <a:r>
              <a:rPr lang="en-US" sz="2000"/>
              <a:t>We can embed various widgets in creating a dashboard as shown in our demo.</a:t>
            </a:r>
          </a:p>
        </p:txBody>
      </p:sp>
      <p:pic>
        <p:nvPicPr>
          <p:cNvPr id="4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7500" y="467837"/>
            <a:ext cx="3060673" cy="7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400800" y="4724400"/>
            <a:ext cx="2503192" cy="307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>
                <a:solidFill>
                  <a:schemeClr val="bg1"/>
                </a:solidFill>
                <a:latin typeface="Lato" panose="020B0604020202020204" charset="0"/>
              </a:rPr>
              <a:t>Raja </a:t>
            </a:r>
            <a:r>
              <a:rPr lang="en-GB" err="1">
                <a:solidFill>
                  <a:schemeClr val="bg1"/>
                </a:solidFill>
                <a:latin typeface="Lato" panose="020B0604020202020204" charset="0"/>
              </a:rPr>
              <a:t>Srikar</a:t>
            </a:r>
            <a:r>
              <a:rPr lang="en-GB">
                <a:solidFill>
                  <a:schemeClr val="bg1"/>
                </a:solidFill>
                <a:latin typeface="Lato" panose="020B0604020202020204" charset="0"/>
              </a:rPr>
              <a:t> Karthik Chinta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270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500" y="1221861"/>
            <a:ext cx="7038900" cy="3834955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https://www.cloudera.com/developers/get-started-with-hadoop-tutorial/exercise-5.html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http://gethue.com/hadoop-search-dynamic-search-dashboards-with-solr/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https://en.wikipedia.org/wiki/Apache_Solr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https://training-course-material.com/index.php?title=CCAH&amp;action=slide</a:t>
            </a:r>
            <a:endParaRPr lang="en-US" sz="2000" dirty="0"/>
          </a:p>
          <a:p>
            <a:r>
              <a:rPr lang="en-US" sz="2000" dirty="0">
                <a:hlinkClick r:id="rId6"/>
              </a:rPr>
              <a:t>http://gethue.com/search-dashboards</a:t>
            </a:r>
            <a:r>
              <a:rPr lang="en-US" sz="2000" dirty="0" smtClean="0">
                <a:hlinkClick r:id="rId6"/>
              </a:rPr>
              <a:t>/</a:t>
            </a:r>
            <a:endParaRPr lang="en-US" sz="2000" dirty="0" smtClean="0"/>
          </a:p>
          <a:p>
            <a:r>
              <a:rPr lang="en-US" sz="2000" dirty="0">
                <a:hlinkClick r:id="rId7"/>
              </a:rPr>
              <a:t>https</a:t>
            </a:r>
            <a:r>
              <a:rPr lang="en-US" sz="2000">
                <a:hlinkClick r:id="rId7"/>
              </a:rPr>
              <a:t>://</a:t>
            </a:r>
            <a:r>
              <a:rPr lang="en-US" sz="2000" smtClean="0">
                <a:hlinkClick r:id="rId7"/>
              </a:rPr>
              <a:t>github.com/crskarthik/Hue_Dashboards_Presentation</a:t>
            </a:r>
            <a:endParaRPr lang="en-US" sz="2000" dirty="0"/>
          </a:p>
          <a:p>
            <a:pPr marL="146050" indent="0">
              <a:buNone/>
            </a:pPr>
            <a:endParaRPr lang="en-US" sz="2000" dirty="0"/>
          </a:p>
          <a:p>
            <a:pPr marL="146050" indent="0">
              <a:buNone/>
            </a:pPr>
            <a:endParaRPr lang="en-US" sz="2000" dirty="0"/>
          </a:p>
          <a:p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962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875" y="3554900"/>
            <a:ext cx="4214875" cy="9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fld id="{00000000-1234-1234-1234-123412341234}" type="slidenum"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t>12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4" name="Shape 3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8334" y="3226865"/>
            <a:ext cx="2765663" cy="12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513" y="867215"/>
            <a:ext cx="2127786" cy="3546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8580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ank you gif transparent for presentat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496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1297499" y="1913237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2000" b="1" dirty="0" err="1"/>
              <a:t>Solr</a:t>
            </a:r>
            <a:r>
              <a:rPr lang="en-US" sz="2000" dirty="0"/>
              <a:t> is an open source enterprise search platform, written in Java, from the </a:t>
            </a:r>
            <a:r>
              <a:rPr lang="en-US" sz="2000" b="1" dirty="0"/>
              <a:t>Apache </a:t>
            </a:r>
            <a:r>
              <a:rPr lang="en-US" sz="2000" b="1" dirty="0" err="1"/>
              <a:t>Lucene</a:t>
            </a:r>
            <a:r>
              <a:rPr lang="en-US" sz="2000" dirty="0"/>
              <a:t> project.</a:t>
            </a:r>
          </a:p>
          <a:p>
            <a:pPr marL="285750" indent="-285750">
              <a:spcAft>
                <a:spcPts val="1600"/>
              </a:spcAft>
            </a:pPr>
            <a:r>
              <a:rPr lang="en-US" sz="2000" dirty="0"/>
              <a:t>Its major features include full-text search, hit highlighting, faceted search, real-time indexing, dynamic clustering, database integration, NoSQL features</a:t>
            </a:r>
            <a:r>
              <a:rPr lang="en-US" sz="2000" baseline="30000" dirty="0"/>
              <a:t>  </a:t>
            </a:r>
            <a:r>
              <a:rPr lang="en-US" sz="2000" dirty="0"/>
              <a:t>and rich document (e.g., Word, PDF) handling.</a:t>
            </a:r>
          </a:p>
          <a:p>
            <a:pPr marL="285750" indent="-285750">
              <a:spcAft>
                <a:spcPts val="1600"/>
              </a:spcAft>
            </a:pPr>
            <a:endParaRPr sz="2000" dirty="0"/>
          </a:p>
        </p:txBody>
      </p:sp>
      <p:pic>
        <p:nvPicPr>
          <p:cNvPr id="4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262" y="0"/>
            <a:ext cx="2525375" cy="13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7074203" y="15017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Lato" panose="020B0604020202020204" charset="0"/>
              </a:rPr>
              <a:t>Naveen Kumar Puvvada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500" y="1379367"/>
            <a:ext cx="7174958" cy="3283850"/>
          </a:xfrm>
        </p:spPr>
        <p:txBody>
          <a:bodyPr/>
          <a:lstStyle/>
          <a:p>
            <a:r>
              <a:rPr lang="en-US" sz="2000" dirty="0"/>
              <a:t>Hue is an open source Query Tool for browsing, querying and visualizing data with focus on SQL and Search.</a:t>
            </a:r>
          </a:p>
          <a:p>
            <a:endParaRPr lang="en-US" sz="2000" dirty="0"/>
          </a:p>
        </p:txBody>
      </p:sp>
      <p:pic>
        <p:nvPicPr>
          <p:cNvPr id="4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63604" y="371138"/>
            <a:ext cx="3060673" cy="7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2152700"/>
            <a:ext cx="7002318" cy="29041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1361" y="78378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Lato" panose="020B0604020202020204" charset="0"/>
              </a:rPr>
              <a:t>Naveen Kumar Puvvada</a:t>
            </a:r>
          </a:p>
        </p:txBody>
      </p:sp>
    </p:spTree>
    <p:extLst>
      <p:ext uri="{BB962C8B-B14F-4D97-AF65-F5344CB8AC3E}">
        <p14:creationId xmlns:p14="http://schemas.microsoft.com/office/powerpoint/2010/main" val="189067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500" y="1567550"/>
            <a:ext cx="7174958" cy="3283850"/>
          </a:xfrm>
        </p:spPr>
        <p:txBody>
          <a:bodyPr/>
          <a:lstStyle/>
          <a:p>
            <a:pPr marL="146050" indent="0">
              <a:buNone/>
            </a:pPr>
            <a:r>
              <a:rPr lang="en-US" sz="2000" u="sng" dirty="0"/>
              <a:t>Features</a:t>
            </a:r>
          </a:p>
          <a:p>
            <a:r>
              <a:rPr lang="en-US" sz="2000" dirty="0"/>
              <a:t>Editors for Hive, Impala, Pig, </a:t>
            </a:r>
            <a:r>
              <a:rPr lang="en-US" sz="2000" dirty="0" err="1"/>
              <a:t>MapReduce</a:t>
            </a:r>
            <a:r>
              <a:rPr lang="en-US" sz="2000" dirty="0"/>
              <a:t>, Spark and any SQL like MySQL, Oracle, </a:t>
            </a:r>
            <a:r>
              <a:rPr lang="en-US" sz="2000" dirty="0" err="1"/>
              <a:t>SparkSQL</a:t>
            </a:r>
            <a:r>
              <a:rPr lang="en-US" sz="2000" dirty="0"/>
              <a:t>, </a:t>
            </a:r>
            <a:r>
              <a:rPr lang="en-US" sz="2000" dirty="0" err="1"/>
              <a:t>Solr</a:t>
            </a:r>
            <a:r>
              <a:rPr lang="en-US" sz="2000" dirty="0"/>
              <a:t> SQL, Phoenix and more.</a:t>
            </a:r>
          </a:p>
          <a:p>
            <a:r>
              <a:rPr lang="en-US" sz="2000" dirty="0"/>
              <a:t>Dashboards to dynamically interact and visualize data with </a:t>
            </a:r>
            <a:r>
              <a:rPr lang="en-US" sz="2000" dirty="0" err="1"/>
              <a:t>Solr</a:t>
            </a:r>
            <a:r>
              <a:rPr lang="en-US" sz="2000" dirty="0"/>
              <a:t> or SQL.</a:t>
            </a:r>
          </a:p>
          <a:p>
            <a:r>
              <a:rPr lang="en-US" sz="2000" dirty="0"/>
              <a:t>Scheduler of jobs and workflows.</a:t>
            </a:r>
          </a:p>
          <a:p>
            <a:r>
              <a:rPr lang="en-US" sz="2000" dirty="0"/>
              <a:t>Browsers for Jobs, HDFS, S3 files, SQL Tables, Indexes, </a:t>
            </a:r>
            <a:r>
              <a:rPr lang="en-US" sz="2000" dirty="0" err="1"/>
              <a:t>Git</a:t>
            </a:r>
            <a:r>
              <a:rPr lang="en-US" sz="2000" dirty="0"/>
              <a:t> files, Sentry permissions, </a:t>
            </a:r>
            <a:r>
              <a:rPr lang="en-US" sz="2000" dirty="0" err="1"/>
              <a:t>Sqoop</a:t>
            </a:r>
            <a:r>
              <a:rPr lang="en-US" sz="2000" dirty="0"/>
              <a:t> and more.</a:t>
            </a:r>
          </a:p>
        </p:txBody>
      </p:sp>
      <p:pic>
        <p:nvPicPr>
          <p:cNvPr id="4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63604" y="371138"/>
            <a:ext cx="3060673" cy="7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074203" y="65678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Lato" panose="020B0604020202020204" charset="0"/>
              </a:rPr>
              <a:t>Naveen Kumar Puvvada</a:t>
            </a:r>
          </a:p>
        </p:txBody>
      </p:sp>
    </p:spTree>
    <p:extLst>
      <p:ext uri="{BB962C8B-B14F-4D97-AF65-F5344CB8AC3E}">
        <p14:creationId xmlns:p14="http://schemas.microsoft.com/office/powerpoint/2010/main" val="5218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8439" y="467837"/>
            <a:ext cx="3757961" cy="914100"/>
          </a:xfrm>
        </p:spPr>
        <p:txBody>
          <a:bodyPr/>
          <a:lstStyle/>
          <a:p>
            <a:r>
              <a:rPr lang="en-US" sz="4800"/>
              <a:t>Dashboard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467837"/>
            <a:ext cx="3060673" cy="7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pic>
        <p:nvPicPr>
          <p:cNvPr id="6" name="01piecha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7500" y="1567550"/>
            <a:ext cx="7363211" cy="34336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8924" y="1567550"/>
            <a:ext cx="114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Pie Chart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1361" y="67253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Lato" panose="020B0604020202020204" charset="0"/>
              </a:rPr>
              <a:t>Naveen Kumar Puvvada</a:t>
            </a:r>
          </a:p>
        </p:txBody>
      </p:sp>
    </p:spTree>
    <p:extLst>
      <p:ext uri="{BB962C8B-B14F-4D97-AF65-F5344CB8AC3E}">
        <p14:creationId xmlns:p14="http://schemas.microsoft.com/office/powerpoint/2010/main" val="219590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8439" y="467837"/>
            <a:ext cx="3757961" cy="914100"/>
          </a:xfrm>
        </p:spPr>
        <p:txBody>
          <a:bodyPr/>
          <a:lstStyle/>
          <a:p>
            <a:r>
              <a:rPr lang="en-US" sz="4800"/>
              <a:t>Dashboard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467837"/>
            <a:ext cx="3060673" cy="7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7" name="02barcha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7500" y="1496940"/>
            <a:ext cx="7383456" cy="34430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67550"/>
            <a:ext cx="129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Bar Chart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71585" y="160060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Lato" panose="020B0604020202020204" charset="0"/>
              </a:rPr>
              <a:t>Pavan</a:t>
            </a:r>
            <a:r>
              <a:rPr lang="en-US">
                <a:solidFill>
                  <a:schemeClr val="bg1"/>
                </a:solidFill>
                <a:latin typeface="Lato" panose="020B0604020202020204" charset="0"/>
              </a:rPr>
              <a:t> Kumar </a:t>
            </a:r>
            <a:r>
              <a:rPr lang="en-US" err="1">
                <a:solidFill>
                  <a:schemeClr val="bg1"/>
                </a:solidFill>
                <a:latin typeface="Lato" panose="020B0604020202020204" charset="0"/>
              </a:rPr>
              <a:t>Vudutha</a:t>
            </a:r>
            <a:endParaRPr lang="en-US">
              <a:solidFill>
                <a:schemeClr val="bg1"/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16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8439" y="467837"/>
            <a:ext cx="3757961" cy="914100"/>
          </a:xfrm>
        </p:spPr>
        <p:txBody>
          <a:bodyPr/>
          <a:lstStyle/>
          <a:p>
            <a:r>
              <a:rPr lang="en-US" sz="4800"/>
              <a:t>Dashboard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467837"/>
            <a:ext cx="3060673" cy="7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0" y="1567550"/>
            <a:ext cx="129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Line Chart</a:t>
            </a:r>
          </a:p>
        </p:txBody>
      </p:sp>
      <p:pic>
        <p:nvPicPr>
          <p:cNvPr id="6" name="03linecha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7500" y="1567549"/>
            <a:ext cx="7482567" cy="34892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1585" y="160060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Lato" panose="020B0604020202020204" charset="0"/>
              </a:rPr>
              <a:t>Pavan</a:t>
            </a:r>
            <a:r>
              <a:rPr lang="en-US">
                <a:solidFill>
                  <a:schemeClr val="bg1"/>
                </a:solidFill>
                <a:latin typeface="Lato" panose="020B0604020202020204" charset="0"/>
              </a:rPr>
              <a:t> Kumar </a:t>
            </a:r>
            <a:r>
              <a:rPr lang="en-US" err="1">
                <a:solidFill>
                  <a:schemeClr val="bg1"/>
                </a:solidFill>
                <a:latin typeface="Lato" panose="020B0604020202020204" charset="0"/>
              </a:rPr>
              <a:t>Vudutha</a:t>
            </a:r>
            <a:endParaRPr lang="en-US">
              <a:solidFill>
                <a:schemeClr val="bg1"/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3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8439" y="467837"/>
            <a:ext cx="3757961" cy="914100"/>
          </a:xfrm>
        </p:spPr>
        <p:txBody>
          <a:bodyPr/>
          <a:lstStyle/>
          <a:p>
            <a:r>
              <a:rPr lang="en-US" sz="4800"/>
              <a:t>Dashboard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467837"/>
            <a:ext cx="3060673" cy="7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0" y="1567550"/>
            <a:ext cx="129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Facets</a:t>
            </a:r>
          </a:p>
        </p:txBody>
      </p:sp>
      <p:pic>
        <p:nvPicPr>
          <p:cNvPr id="7" name="06Fac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7500" y="1381937"/>
            <a:ext cx="7521802" cy="35075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1585" y="160060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Lato" panose="020B0604020202020204" charset="0"/>
              </a:rPr>
              <a:t>Pavan</a:t>
            </a:r>
            <a:r>
              <a:rPr lang="en-US">
                <a:solidFill>
                  <a:schemeClr val="bg1"/>
                </a:solidFill>
                <a:latin typeface="Lato" panose="020B0604020202020204" charset="0"/>
              </a:rPr>
              <a:t> Kumar </a:t>
            </a:r>
            <a:r>
              <a:rPr lang="en-US" err="1">
                <a:solidFill>
                  <a:schemeClr val="bg1"/>
                </a:solidFill>
                <a:latin typeface="Lato" panose="020B0604020202020204" charset="0"/>
              </a:rPr>
              <a:t>Vudutha</a:t>
            </a:r>
            <a:endParaRPr lang="en-US">
              <a:solidFill>
                <a:schemeClr val="bg1"/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26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7269" y="4119934"/>
            <a:ext cx="3757961" cy="914100"/>
          </a:xfrm>
        </p:spPr>
        <p:txBody>
          <a:bodyPr/>
          <a:lstStyle/>
          <a:p>
            <a:pPr algn="ctr"/>
            <a:r>
              <a:rPr lang="en-US" sz="4800"/>
              <a:t>Demo</a:t>
            </a:r>
          </a:p>
        </p:txBody>
      </p:sp>
      <p:pic>
        <p:nvPicPr>
          <p:cNvPr id="4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03900" y="333971"/>
            <a:ext cx="6144700" cy="140592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pic>
        <p:nvPicPr>
          <p:cNvPr id="9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206" y="2370471"/>
            <a:ext cx="3743709" cy="1749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898292" y="1913421"/>
            <a:ext cx="3757961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4800"/>
              <a:t>with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19850" y="4723783"/>
            <a:ext cx="2396867" cy="307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>
                <a:solidFill>
                  <a:schemeClr val="bg1"/>
                </a:solidFill>
                <a:latin typeface="Lato" panose="020B0604020202020204" charset="0"/>
              </a:rPr>
              <a:t>Raja </a:t>
            </a:r>
            <a:r>
              <a:rPr lang="en-GB" err="1">
                <a:solidFill>
                  <a:schemeClr val="bg1"/>
                </a:solidFill>
                <a:latin typeface="Lato" panose="020B0604020202020204" charset="0"/>
              </a:rPr>
              <a:t>Srikar</a:t>
            </a:r>
            <a:r>
              <a:rPr lang="en-GB">
                <a:solidFill>
                  <a:schemeClr val="bg1"/>
                </a:solidFill>
                <a:latin typeface="Lato" panose="020B0604020202020204" charset="0"/>
              </a:rPr>
              <a:t> Karthik Chinta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313830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174</Words>
  <Application>Microsoft Office PowerPoint</Application>
  <PresentationFormat>On-screen Show (16:9)</PresentationFormat>
  <Paragraphs>58</Paragraphs>
  <Slides>13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Lato</vt:lpstr>
      <vt:lpstr>Montserrat</vt:lpstr>
      <vt:lpstr>Focus</vt:lpstr>
      <vt:lpstr>1_Focus</vt:lpstr>
      <vt:lpstr>Interactive dashboard with SOLR and HUE</vt:lpstr>
      <vt:lpstr>PowerPoint Presentation</vt:lpstr>
      <vt:lpstr>PowerPoint Presentation</vt:lpstr>
      <vt:lpstr>PowerPoint Presentation</vt:lpstr>
      <vt:lpstr>Dashboard</vt:lpstr>
      <vt:lpstr>Dashboard</vt:lpstr>
      <vt:lpstr>Dashboard</vt:lpstr>
      <vt:lpstr>Dashboard</vt:lpstr>
      <vt:lpstr>Demo</vt:lpstr>
      <vt:lpstr>Summary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dashboard with SOLR and HUE</dc:title>
  <dc:creator>Chinta,Raja Srikar Karthik</dc:creator>
  <cp:lastModifiedBy>Chinta,Raja Srikar Karthik</cp:lastModifiedBy>
  <cp:revision>4</cp:revision>
  <dcterms:modified xsi:type="dcterms:W3CDTF">2018-03-14T14:08:33Z</dcterms:modified>
</cp:coreProperties>
</file>